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0B623-4B30-442F-8BA4-6C8343B190F4}" type="datetimeFigureOut">
              <a:rPr lang="it-IT" smtClean="0"/>
              <a:pPr/>
              <a:t>01/08/2018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4D06-1625-4850-89C7-278B7D9A4D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ttoreinformatico@ospedalerc.it" TargetMode="External"/><Relationship Id="rId2" Type="http://schemas.openxmlformats.org/officeDocument/2006/relationships/hyperlink" Target="http://www.ospedalerc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980728"/>
            <a:ext cx="6408712" cy="792088"/>
          </a:xfrm>
        </p:spPr>
        <p:txBody>
          <a:bodyPr>
            <a:normAutofit fontScale="62500" lnSpcReduction="20000"/>
          </a:bodyPr>
          <a:lstStyle/>
          <a:p>
            <a:r>
              <a:rPr lang="it-IT" sz="4000" b="1" dirty="0" smtClean="0">
                <a:solidFill>
                  <a:schemeClr val="tx1"/>
                </a:solidFill>
              </a:rPr>
              <a:t>DAL SITO AZIENDALE</a:t>
            </a:r>
          </a:p>
          <a:p>
            <a:r>
              <a:rPr lang="it-IT" sz="4000" b="1" i="1" dirty="0" smtClean="0">
                <a:solidFill>
                  <a:schemeClr val="tx1"/>
                </a:solidFill>
                <a:hlinkClick r:id="rId2"/>
              </a:rPr>
              <a:t>http://www.ospedalerc.it</a:t>
            </a:r>
            <a:endParaRPr lang="it-IT" sz="4000" b="1" i="1" dirty="0" smtClean="0">
              <a:solidFill>
                <a:schemeClr val="tx1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03648" y="0"/>
            <a:ext cx="6552728" cy="908720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b="1" dirty="0" smtClean="0"/>
              <a:t>RICHIESTA CREDENZIALI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7504" y="1844824"/>
            <a:ext cx="885698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7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DOCUMENTI DIPENDENTI</a:t>
            </a:r>
            <a:r>
              <a:rPr lang="it-IT" sz="7200" dirty="0" smtClean="0"/>
              <a:t>              </a:t>
            </a:r>
            <a:r>
              <a:rPr kumimoji="0" lang="it-IT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RICHIESTA </a:t>
            </a:r>
            <a:r>
              <a:rPr kumimoji="0" lang="it-IT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NUOVE E </a:t>
            </a:r>
            <a:r>
              <a:rPr kumimoji="0" lang="it-IT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RESET CREDENZIALI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9600" i="1" u="sng" dirty="0" smtClean="0"/>
              <a:t>SCARICARE MODELLO DA </a:t>
            </a:r>
            <a:r>
              <a:rPr lang="it-IT" sz="9600" i="1" u="sng" dirty="0" smtClean="0"/>
              <a:t>COMPILARE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9600" i="1" u="sng" dirty="0" smtClean="0"/>
              <a:t>Per nuove credenziali allegare fotocopia presa di servizio e </a:t>
            </a:r>
            <a:r>
              <a:rPr lang="it-IT" sz="9600" i="1" u="sng" dirty="0" err="1" smtClean="0"/>
              <a:t>cod.fisc.</a:t>
            </a:r>
            <a:endParaRPr lang="it-IT" sz="9600" i="1" u="sng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9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Dopo firma e autorizzazione del Direttore/Dirigente dell’U.O.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9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inviare al </a:t>
            </a:r>
            <a:r>
              <a:rPr lang="it-IT" sz="9600" dirty="0" smtClean="0"/>
              <a:t>Settore Informatico in allegato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9600" dirty="0" smtClean="0"/>
              <a:t> da U.O. su </a:t>
            </a:r>
            <a:r>
              <a:rPr lang="it-IT" sz="9600" dirty="0" err="1" smtClean="0"/>
              <a:t>LapisWeb</a:t>
            </a:r>
            <a:r>
              <a:rPr lang="it-IT" sz="9600" dirty="0" smtClean="0"/>
              <a:t> (protocollo informatico)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9600" dirty="0" smtClean="0"/>
              <a:t>oppure a : </a:t>
            </a:r>
            <a:r>
              <a:rPr lang="it-IT" sz="9600" dirty="0" smtClean="0">
                <a:hlinkClick r:id="rId3"/>
              </a:rPr>
              <a:t>settoreinformatico@ospedalerc.it</a:t>
            </a:r>
            <a:endParaRPr lang="it-IT" sz="96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9600" dirty="0" smtClean="0"/>
              <a:t>Sarete contattati per il  ritiro delle credenziali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i="1" dirty="0" smtClean="0">
                <a:latin typeface="Times New Roman" pitchFamily="18" charset="0"/>
                <a:cs typeface="Times New Roman" pitchFamily="18" charset="0"/>
              </a:rPr>
              <a:t>Il Coordinatore Settore Informatico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Roberto </a:t>
            </a:r>
            <a:r>
              <a:rPr lang="it-IT" sz="7200" i="1" dirty="0" err="1" smtClean="0">
                <a:latin typeface="Times New Roman" pitchFamily="18" charset="0"/>
                <a:cs typeface="Times New Roman" pitchFamily="18" charset="0"/>
              </a:rPr>
              <a:t>Galluso</a:t>
            </a:r>
            <a:endParaRPr lang="it-IT" sz="7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9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9600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3635896" y="278092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699792" y="1916832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Area Riservata</a:t>
            </a:r>
            <a:endParaRPr lang="it-I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72</Words>
  <Application>Microsoft Office PowerPoint</Application>
  <PresentationFormat>Presentazione su schermo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 RICHIESTA CREDENZIALI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 SITO AZIENDALE</dc:title>
  <dc:creator>roberto.galluso</dc:creator>
  <cp:lastModifiedBy>roberto.galluso</cp:lastModifiedBy>
  <cp:revision>14</cp:revision>
  <dcterms:created xsi:type="dcterms:W3CDTF">2018-07-30T11:17:22Z</dcterms:created>
  <dcterms:modified xsi:type="dcterms:W3CDTF">2018-08-01T18:26:02Z</dcterms:modified>
</cp:coreProperties>
</file>